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5" r:id="rId6"/>
    <p:sldId id="263" r:id="rId7"/>
    <p:sldId id="262" r:id="rId8"/>
    <p:sldId id="266" r:id="rId9"/>
    <p:sldId id="261" r:id="rId10"/>
    <p:sldId id="267" r:id="rId11"/>
    <p:sldId id="260" r:id="rId12"/>
    <p:sldId id="271" r:id="rId13"/>
    <p:sldId id="270" r:id="rId14"/>
    <p:sldId id="269" r:id="rId15"/>
    <p:sldId id="268" r:id="rId16"/>
    <p:sldId id="274" r:id="rId17"/>
    <p:sldId id="273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2" d="100"/>
          <a:sy n="52" d="100"/>
        </p:scale>
        <p:origin x="5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0388-FB16-4CFA-813B-0B23B6E2C1A8}" type="datetimeFigureOut">
              <a:rPr lang="fr-FR" smtClean="0"/>
              <a:t>16/09/2020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532A-89E9-444E-A254-E2D875B030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6820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0388-FB16-4CFA-813B-0B23B6E2C1A8}" type="datetimeFigureOut">
              <a:rPr lang="fr-FR" smtClean="0"/>
              <a:t>16/09/2020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532A-89E9-444E-A254-E2D875B030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510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0388-FB16-4CFA-813B-0B23B6E2C1A8}" type="datetimeFigureOut">
              <a:rPr lang="fr-FR" smtClean="0"/>
              <a:t>16/09/2020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532A-89E9-444E-A254-E2D875B030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0245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0388-FB16-4CFA-813B-0B23B6E2C1A8}" type="datetimeFigureOut">
              <a:rPr lang="fr-FR" smtClean="0"/>
              <a:t>16/09/2020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532A-89E9-444E-A254-E2D875B030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301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0388-FB16-4CFA-813B-0B23B6E2C1A8}" type="datetimeFigureOut">
              <a:rPr lang="fr-FR" smtClean="0"/>
              <a:t>16/09/2020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532A-89E9-444E-A254-E2D875B030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5698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0388-FB16-4CFA-813B-0B23B6E2C1A8}" type="datetimeFigureOut">
              <a:rPr lang="fr-FR" smtClean="0"/>
              <a:t>16/09/2020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532A-89E9-444E-A254-E2D875B030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4946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0388-FB16-4CFA-813B-0B23B6E2C1A8}" type="datetimeFigureOut">
              <a:rPr lang="fr-FR" smtClean="0"/>
              <a:t>16/09/2020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532A-89E9-444E-A254-E2D875B030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1213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0388-FB16-4CFA-813B-0B23B6E2C1A8}" type="datetimeFigureOut">
              <a:rPr lang="fr-FR" smtClean="0"/>
              <a:t>16/09/2020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532A-89E9-444E-A254-E2D875B030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0108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0388-FB16-4CFA-813B-0B23B6E2C1A8}" type="datetimeFigureOut">
              <a:rPr lang="fr-FR" smtClean="0"/>
              <a:t>16/09/2020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532A-89E9-444E-A254-E2D875B030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6903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0388-FB16-4CFA-813B-0B23B6E2C1A8}" type="datetimeFigureOut">
              <a:rPr lang="fr-FR" smtClean="0"/>
              <a:t>16/09/2020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532A-89E9-444E-A254-E2D875B030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7182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0388-FB16-4CFA-813B-0B23B6E2C1A8}" type="datetimeFigureOut">
              <a:rPr lang="fr-FR" smtClean="0"/>
              <a:t>16/09/2020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E532A-89E9-444E-A254-E2D875B030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4754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70388-FB16-4CFA-813B-0B23B6E2C1A8}" type="datetimeFigureOut">
              <a:rPr lang="fr-FR" smtClean="0"/>
              <a:t>16/09/2020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E532A-89E9-444E-A254-E2D875B030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5102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’image contient peut-être : une personne ou plus, maison, ciel et plein air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057" y="1730829"/>
            <a:ext cx="9330465" cy="4898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aint-aubin-clip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37" y="64888"/>
            <a:ext cx="2125650" cy="26783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80592" y="637792"/>
            <a:ext cx="5154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École Saint Aubin</a:t>
            </a:r>
            <a:endParaRPr lang="fr-F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15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324" y="130630"/>
            <a:ext cx="7857068" cy="441960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9691" y="881543"/>
            <a:ext cx="7363221" cy="5861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1" y="5170715"/>
            <a:ext cx="36551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Nos chars</a:t>
            </a:r>
            <a:endParaRPr lang="fr-F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210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57" y="566058"/>
            <a:ext cx="10174514" cy="572316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0236">
            <a:off x="-268515" y="-372924"/>
            <a:ext cx="3374571" cy="337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9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54" y="1046844"/>
            <a:ext cx="6142817" cy="409265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860" y="4102272"/>
            <a:ext cx="3674304" cy="275572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41" y="206828"/>
            <a:ext cx="2632742" cy="394911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55" y="4399268"/>
            <a:ext cx="4788664" cy="23278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96607" y="-11407"/>
            <a:ext cx="36939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La kermesse</a:t>
            </a:r>
            <a:endParaRPr lang="fr-F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107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02971" y="1012371"/>
            <a:ext cx="7924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/>
              <a:t>Grâce aux opérations et l’investissements des familles, cet été, nous nous sommes lancés dans des grands travaux</a:t>
            </a:r>
          </a:p>
        </p:txBody>
      </p:sp>
    </p:spTree>
    <p:extLst>
      <p:ext uri="{BB962C8B-B14F-4D97-AF65-F5344CB8AC3E}">
        <p14:creationId xmlns:p14="http://schemas.microsoft.com/office/powerpoint/2010/main" val="257762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8" y="4077867"/>
            <a:ext cx="3820888" cy="286566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857" y="911923"/>
            <a:ext cx="4247540" cy="303511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70" y="911923"/>
            <a:ext cx="4221258" cy="316594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772" y="4077867"/>
            <a:ext cx="4021998" cy="26823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93368" y="-11407"/>
            <a:ext cx="87004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Rénovatio</a:t>
            </a:r>
            <a:r>
              <a:rPr lang="fr-FR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 de la classe de P.S</a:t>
            </a:r>
            <a:endParaRPr lang="fr-F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 rot="20077067">
            <a:off x="4051425" y="2042169"/>
            <a:ext cx="53013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dirty="0">
                <a:solidFill>
                  <a:srgbClr val="FF0000"/>
                </a:solidFill>
              </a:rPr>
              <a:t>AVANT</a:t>
            </a:r>
          </a:p>
        </p:txBody>
      </p:sp>
    </p:spTree>
    <p:extLst>
      <p:ext uri="{BB962C8B-B14F-4D97-AF65-F5344CB8AC3E}">
        <p14:creationId xmlns:p14="http://schemas.microsoft.com/office/powerpoint/2010/main" val="392400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85257" y="1687286"/>
            <a:ext cx="80227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/>
              <a:t>Un GRAND merci aux artisans et aux familles d’avoir donné de votre temps !</a:t>
            </a:r>
          </a:p>
        </p:txBody>
      </p:sp>
    </p:spTree>
    <p:extLst>
      <p:ext uri="{BB962C8B-B14F-4D97-AF65-F5344CB8AC3E}">
        <p14:creationId xmlns:p14="http://schemas.microsoft.com/office/powerpoint/2010/main" val="151976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4" y="3197284"/>
            <a:ext cx="5346239" cy="400967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5356">
            <a:off x="7587342" y="76201"/>
            <a:ext cx="4425685" cy="331926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429">
            <a:off x="142008" y="195942"/>
            <a:ext cx="4475315" cy="335648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 rot="20077067">
            <a:off x="4471066" y="615096"/>
            <a:ext cx="53013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dirty="0">
                <a:solidFill>
                  <a:srgbClr val="FF0000"/>
                </a:solidFill>
              </a:rPr>
              <a:t>APRES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868" y="3446393"/>
            <a:ext cx="4681945" cy="351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4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llustration vectorielle de l'icône — Image vectorielle vectorsmarket ©  #22089018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203" y="2517640"/>
            <a:ext cx="2087245" cy="21945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/>
          <p:nvPr/>
        </p:nvSpPr>
        <p:spPr>
          <a:xfrm>
            <a:off x="2079168" y="446314"/>
            <a:ext cx="76853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/>
              <a:t>Les bureaux APEL et OGEC ont besoins de nouveaux membres pour continuer ses projets, pour nos enfants et donc …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076698" y="5029200"/>
            <a:ext cx="3690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Castellar" panose="020A0402060406010301" pitchFamily="18" charset="0"/>
              </a:rPr>
              <a:t>Pourquoi pas vous ?</a:t>
            </a:r>
          </a:p>
        </p:txBody>
      </p:sp>
    </p:spTree>
    <p:extLst>
      <p:ext uri="{BB962C8B-B14F-4D97-AF65-F5344CB8AC3E}">
        <p14:creationId xmlns:p14="http://schemas.microsoft.com/office/powerpoint/2010/main" val="267732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:\Users\s.fretillet\Downloads\OGE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751" y="446223"/>
            <a:ext cx="6416040" cy="576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35" y="931401"/>
            <a:ext cx="2936422" cy="16220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743494" y="3038640"/>
            <a:ext cx="40712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Organisme de </a:t>
            </a:r>
          </a:p>
          <a:p>
            <a:r>
              <a:rPr lang="fr-FR" sz="4000" dirty="0"/>
              <a:t>Gestion de </a:t>
            </a:r>
          </a:p>
          <a:p>
            <a:r>
              <a:rPr lang="fr-FR" sz="4000" dirty="0"/>
              <a:t>l’Enseignement </a:t>
            </a:r>
          </a:p>
          <a:p>
            <a:r>
              <a:rPr lang="fr-FR" sz="4000" dirty="0"/>
              <a:t>Catholique</a:t>
            </a:r>
          </a:p>
        </p:txBody>
      </p:sp>
    </p:spTree>
    <p:extLst>
      <p:ext uri="{BB962C8B-B14F-4D97-AF65-F5344CB8AC3E}">
        <p14:creationId xmlns:p14="http://schemas.microsoft.com/office/powerpoint/2010/main" val="185414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:\Users\s.fretillet\Downloads\APEL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441732"/>
            <a:ext cx="7359469" cy="5936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22" y="735647"/>
            <a:ext cx="2428240" cy="14243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870857" y="2862943"/>
            <a:ext cx="36793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Association des </a:t>
            </a:r>
          </a:p>
          <a:p>
            <a:r>
              <a:rPr lang="fr-FR" sz="4000" dirty="0"/>
              <a:t>Parents</a:t>
            </a:r>
          </a:p>
          <a:p>
            <a:r>
              <a:rPr lang="fr-FR" sz="4000" dirty="0"/>
              <a:t>D’Elèves</a:t>
            </a:r>
          </a:p>
        </p:txBody>
      </p:sp>
    </p:spTree>
    <p:extLst>
      <p:ext uri="{BB962C8B-B14F-4D97-AF65-F5344CB8AC3E}">
        <p14:creationId xmlns:p14="http://schemas.microsoft.com/office/powerpoint/2010/main" val="375330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072" y="791548"/>
            <a:ext cx="4133786" cy="310034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20" y="350156"/>
            <a:ext cx="2250622" cy="300082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89" y="3429000"/>
            <a:ext cx="4368800" cy="32766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057" y="3725635"/>
            <a:ext cx="3973286" cy="297996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321" y="1502227"/>
            <a:ext cx="3505200" cy="2628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34342" y="-11407"/>
            <a:ext cx="62184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Les matinées travaux</a:t>
            </a:r>
            <a:endParaRPr lang="fr-F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995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77" y="1321171"/>
            <a:ext cx="1714500" cy="2286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82" y="4260002"/>
            <a:ext cx="3048000" cy="2286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933" y="3577889"/>
            <a:ext cx="2286000" cy="304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750" y="1321171"/>
            <a:ext cx="2689415" cy="358588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365" y="4159629"/>
            <a:ext cx="3048000" cy="2286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590" y="1133919"/>
            <a:ext cx="3048000" cy="2286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80953" y="-11407"/>
            <a:ext cx="7325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Opération jus de pomme</a:t>
            </a:r>
            <a:endParaRPr lang="fr-F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041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4" y="1621970"/>
            <a:ext cx="8902096" cy="500742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65286" y="2835122"/>
            <a:ext cx="7138245" cy="40152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88806"/>
            <a:ext cx="72584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Les réunions APEL/OGEC</a:t>
            </a:r>
            <a:endParaRPr lang="fr-F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339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519521"/>
            <a:ext cx="4572000" cy="3429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2" y="1049357"/>
            <a:ext cx="3082854" cy="41104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37051" y="311084"/>
            <a:ext cx="54295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Le marché de noël</a:t>
            </a:r>
            <a:endParaRPr lang="fr-F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209" y="2919536"/>
            <a:ext cx="4423658" cy="331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5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971" y="64360"/>
            <a:ext cx="5236029" cy="392702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440" y="3199446"/>
            <a:ext cx="4572000" cy="3429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487" y="155529"/>
            <a:ext cx="3611190" cy="270839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64" y="3199446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5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92" y="1524000"/>
            <a:ext cx="3869872" cy="515982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564" y="2035628"/>
            <a:ext cx="7505722" cy="36449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48488" y="239486"/>
            <a:ext cx="5906397" cy="9336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Préparation du char</a:t>
            </a:r>
          </a:p>
        </p:txBody>
      </p:sp>
    </p:spTree>
    <p:extLst>
      <p:ext uri="{BB962C8B-B14F-4D97-AF65-F5344CB8AC3E}">
        <p14:creationId xmlns:p14="http://schemas.microsoft.com/office/powerpoint/2010/main" val="337869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104</Words>
  <Application>Microsoft Office PowerPoint</Application>
  <PresentationFormat>Grand écran</PresentationFormat>
  <Paragraphs>22</Paragraphs>
  <Slides>17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Castellar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portiertiphany@hotmail.fr</dc:creator>
  <cp:lastModifiedBy>Ecole - Chevallerais (La) - St Aubin</cp:lastModifiedBy>
  <cp:revision>18</cp:revision>
  <dcterms:created xsi:type="dcterms:W3CDTF">2020-09-07T19:19:59Z</dcterms:created>
  <dcterms:modified xsi:type="dcterms:W3CDTF">2020-09-16T11:41:58Z</dcterms:modified>
</cp:coreProperties>
</file>